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56" r:id="rId3"/>
    <p:sldId id="271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85C82-F839-47DA-A56F-D979D55DF660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45716-F2AB-460C-BA07-45F2DEA9B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5716-F2AB-460C-BA07-45F2DEA9BDE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E726-8B4E-4753-A3B6-0D1E887F63FD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6543-CFDF-43BC-8C69-F70BCA344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E726-8B4E-4753-A3B6-0D1E887F63FD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6543-CFDF-43BC-8C69-F70BCA344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E726-8B4E-4753-A3B6-0D1E887F63FD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6543-CFDF-43BC-8C69-F70BCA344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E726-8B4E-4753-A3B6-0D1E887F63FD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6543-CFDF-43BC-8C69-F70BCA344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E726-8B4E-4753-A3B6-0D1E887F63FD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516543-CFDF-43BC-8C69-F70BCA344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E726-8B4E-4753-A3B6-0D1E887F63FD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6543-CFDF-43BC-8C69-F70BCA344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E726-8B4E-4753-A3B6-0D1E887F63FD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6543-CFDF-43BC-8C69-F70BCA344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E726-8B4E-4753-A3B6-0D1E887F63FD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6543-CFDF-43BC-8C69-F70BCA344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E726-8B4E-4753-A3B6-0D1E887F63FD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6543-CFDF-43BC-8C69-F70BCA344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E726-8B4E-4753-A3B6-0D1E887F63FD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6543-CFDF-43BC-8C69-F70BCA344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E726-8B4E-4753-A3B6-0D1E887F63FD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6543-CFDF-43BC-8C69-F70BCA344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7E726-8B4E-4753-A3B6-0D1E887F63FD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516543-CFDF-43BC-8C69-F70BCA344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3;&#1072;&#1085;&#1090;&#1099;\04%20&#1044;&#1086;&#1088;&#1086;&#1078;&#1082;&#1072;%204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5000"/>
            <a:ext cx="8229600" cy="7858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Лилия\Desktop\15-181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28"/>
            <a:ext cx="7497934" cy="6072230"/>
          </a:xfrm>
          <a:prstGeom prst="rect">
            <a:avLst/>
          </a:prstGeom>
          <a:noFill/>
        </p:spPr>
      </p:pic>
      <p:pic>
        <p:nvPicPr>
          <p:cNvPr id="4" name="04 Дорожка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429784" y="3429000"/>
            <a:ext cx="304800" cy="304800"/>
          </a:xfrm>
          <a:prstGeom prst="rect">
            <a:avLst/>
          </a:prstGeom>
        </p:spPr>
      </p:pic>
      <p:pic>
        <p:nvPicPr>
          <p:cNvPr id="5" name="04 Дорожка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29586" y="557214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52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643578"/>
            <a:ext cx="9001156" cy="121442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рацион ханты входят лесные ягоды, орехи. </a:t>
            </a:r>
            <a:br>
              <a:rPr lang="ru-RU" sz="2800" dirty="0" smtClean="0"/>
            </a:br>
            <a:r>
              <a:rPr lang="ru-RU" sz="2800" dirty="0" smtClean="0"/>
              <a:t>А вот грибы считались оленьей пищей.</a:t>
            </a:r>
            <a:endParaRPr lang="ru-RU" sz="2800" dirty="0"/>
          </a:p>
        </p:txBody>
      </p:sp>
      <p:pic>
        <p:nvPicPr>
          <p:cNvPr id="9218" name="Picture 2" descr="C:\Users\Лилия\Desktop\imagesCAXCSV6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786314" y="3286124"/>
            <a:ext cx="2357454" cy="2357454"/>
          </a:xfrm>
          <a:prstGeom prst="rect">
            <a:avLst/>
          </a:prstGeom>
          <a:noFill/>
        </p:spPr>
      </p:pic>
      <p:pic>
        <p:nvPicPr>
          <p:cNvPr id="9219" name="Picture 3" descr="C:\Users\Лилия\Desktop\41958540_kully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42"/>
            <a:ext cx="3524297" cy="2500330"/>
          </a:xfrm>
          <a:prstGeom prst="rect">
            <a:avLst/>
          </a:prstGeom>
          <a:noFill/>
        </p:spPr>
      </p:pic>
      <p:pic>
        <p:nvPicPr>
          <p:cNvPr id="9220" name="Picture 4" descr="C:\Users\Лилия\Desktop\2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286124"/>
            <a:ext cx="3195161" cy="2335372"/>
          </a:xfrm>
          <a:prstGeom prst="rect">
            <a:avLst/>
          </a:prstGeom>
          <a:noFill/>
        </p:spPr>
      </p:pic>
      <p:pic>
        <p:nvPicPr>
          <p:cNvPr id="9221" name="Picture 5" descr="C:\Users\Лилия\Desktop\b47429d65e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71480"/>
            <a:ext cx="3929075" cy="2532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571480"/>
            <a:ext cx="4500594" cy="46434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Вся посуда изготовлялась из бересты, даже котелки для  приготовления  чая и супа.</a:t>
            </a:r>
            <a:endParaRPr lang="ru-RU" sz="2800" dirty="0"/>
          </a:p>
        </p:txBody>
      </p:sp>
      <p:pic>
        <p:nvPicPr>
          <p:cNvPr id="10242" name="Picture 2" descr="C:\Users\Лилия\Desktop\Beresta_clip_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42910" y="285728"/>
            <a:ext cx="3214710" cy="600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Изготовление национальной одежды требует большого мастерства и терпения </a:t>
            </a:r>
            <a:endParaRPr lang="ru-RU" sz="2800" dirty="0"/>
          </a:p>
        </p:txBody>
      </p:sp>
      <p:pic>
        <p:nvPicPr>
          <p:cNvPr id="11266" name="Picture 2" descr="C:\Users\Лилия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500166" y="285728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Женская национальная одежда</a:t>
            </a:r>
            <a:endParaRPr lang="ru-RU" sz="2800" dirty="0"/>
          </a:p>
        </p:txBody>
      </p:sp>
      <p:pic>
        <p:nvPicPr>
          <p:cNvPr id="12290" name="Picture 2" descr="C:\Users\Лилия\Desktop\Sac%20z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14612" y="357166"/>
            <a:ext cx="3348735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Шаман с бубном</a:t>
            </a:r>
            <a:endParaRPr lang="ru-RU" sz="2800" dirty="0"/>
          </a:p>
        </p:txBody>
      </p:sp>
      <p:pic>
        <p:nvPicPr>
          <p:cNvPr id="13314" name="Picture 2" descr="C:\Users\Лилия\Desktop\0_11b1b_4dbe9a9a_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43042" y="357166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Медведь – священное животное </a:t>
            </a:r>
            <a:r>
              <a:rPr lang="ru-RU" sz="2800" smtClean="0"/>
              <a:t>у ханты</a:t>
            </a:r>
            <a:endParaRPr lang="ru-RU" sz="2800" dirty="0"/>
          </a:p>
        </p:txBody>
      </p:sp>
      <p:pic>
        <p:nvPicPr>
          <p:cNvPr id="14338" name="Picture 2" descr="C:\Users\Лилия\Desktop\1248371877_Jn37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500298" y="142853"/>
            <a:ext cx="4185427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42926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Чум – </a:t>
            </a:r>
            <a:r>
              <a:rPr lang="ru-RU" sz="3100" dirty="0" smtClean="0">
                <a:latin typeface="+mn-lt"/>
              </a:rPr>
              <a:t>лучшая конструкция переносного жилища</a:t>
            </a:r>
            <a:endParaRPr lang="ru-RU" sz="31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илия\Desktop\0_138f2_a05cecd6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7166"/>
            <a:ext cx="635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Зимой чум покрывался оленьими шкурами, а летом - берестой</a:t>
            </a:r>
            <a:endParaRPr lang="ru-RU" sz="2800" dirty="0"/>
          </a:p>
        </p:txBody>
      </p:sp>
      <p:pic>
        <p:nvPicPr>
          <p:cNvPr id="15362" name="Picture 2" descr="C:\Users\Лилия\Desktop\74_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52"/>
            <a:ext cx="5500726" cy="5368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7207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Чум всегда устанавливался</a:t>
            </a:r>
            <a:br>
              <a:rPr lang="ru-RU" sz="2800" dirty="0" smtClean="0"/>
            </a:br>
            <a:r>
              <a:rPr lang="ru-RU" sz="2800" dirty="0" smtClean="0"/>
              <a:t> женскими руками</a:t>
            </a:r>
            <a:endParaRPr lang="ru-RU" sz="2800" dirty="0"/>
          </a:p>
        </p:txBody>
      </p:sp>
      <p:pic>
        <p:nvPicPr>
          <p:cNvPr id="2050" name="Picture 2" descr="C:\Users\Лилия\Desktop\02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28728" y="357166"/>
            <a:ext cx="6350000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современном чуме роль очага играет железная пека</a:t>
            </a:r>
            <a:endParaRPr lang="ru-RU" sz="2800" dirty="0"/>
          </a:p>
        </p:txBody>
      </p:sp>
      <p:pic>
        <p:nvPicPr>
          <p:cNvPr id="3074" name="Picture 2" descr="C:\Users\Лилия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4429156" cy="4671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8638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Чага – березовый гриб</a:t>
            </a:r>
            <a:endParaRPr lang="ru-RU" sz="2800" dirty="0"/>
          </a:p>
        </p:txBody>
      </p:sp>
      <p:pic>
        <p:nvPicPr>
          <p:cNvPr id="5122" name="Picture 2" descr="C:\Users\Лилия\Desktop\58192804_46105281_b_9736chag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357290" y="214290"/>
            <a:ext cx="648490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Обожженные кусочки чаги использовали вместо заварки</a:t>
            </a:r>
            <a:endParaRPr lang="ru-RU" sz="2800" dirty="0"/>
          </a:p>
        </p:txBody>
      </p:sp>
      <p:pic>
        <p:nvPicPr>
          <p:cNvPr id="6146" name="Picture 2" descr="C:\Users\Лилия\Desktop\42211_o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785918" y="357166"/>
            <a:ext cx="5555001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Рыба в жареном, вареном, сушеном виде – одно из любимых </a:t>
            </a:r>
            <a:r>
              <a:rPr lang="ru-RU" sz="2800" smtClean="0"/>
              <a:t>блюд ханты.</a:t>
            </a:r>
            <a:endParaRPr lang="ru-RU" sz="2800" dirty="0"/>
          </a:p>
        </p:txBody>
      </p:sp>
      <p:pic>
        <p:nvPicPr>
          <p:cNvPr id="7170" name="Picture 2" descr="C:\Users\Лилия\Desktop\15311370006873f8e7035b13cc1517bf4e469db4d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85852" y="500042"/>
            <a:ext cx="6613340" cy="477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8638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Олень кормит, одевает коренных жителей, является для них средством передвижения</a:t>
            </a:r>
            <a:endParaRPr lang="ru-RU" sz="2800" dirty="0"/>
          </a:p>
        </p:txBody>
      </p:sp>
      <p:pic>
        <p:nvPicPr>
          <p:cNvPr id="8194" name="Picture 2" descr="C:\Users\Лилия\Desktop\275px-Rentier_fws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357422" y="142852"/>
            <a:ext cx="3643338" cy="4953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122</Words>
  <Application>Microsoft Office PowerPoint</Application>
  <PresentationFormat>Экран (4:3)</PresentationFormat>
  <Paragraphs>29</Paragraphs>
  <Slides>15</Slides>
  <Notes>15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Чум – лучшая конструкция переносного жилища</vt:lpstr>
      <vt:lpstr>Зимой чум покрывался оленьими шкурами, а летом - берестой</vt:lpstr>
      <vt:lpstr>Чум всегда устанавливался  женскими руками</vt:lpstr>
      <vt:lpstr>В современном чуме роль очага играет железная пека</vt:lpstr>
      <vt:lpstr>Чага – березовый гриб</vt:lpstr>
      <vt:lpstr>Обожженные кусочки чаги использовали вместо заварки</vt:lpstr>
      <vt:lpstr>Рыба в жареном, вареном, сушеном виде – одно из любимых блюд ханты.</vt:lpstr>
      <vt:lpstr>Олень кормит, одевает коренных жителей, является для них средством передвижения</vt:lpstr>
      <vt:lpstr>В рацион ханты входят лесные ягоды, орехи.  А вот грибы считались оленьей пищей.</vt:lpstr>
      <vt:lpstr>Вся посуда изготовлялась из бересты, даже котелки для  приготовления  чая и супа.</vt:lpstr>
      <vt:lpstr>Изготовление национальной одежды требует большого мастерства и терпения </vt:lpstr>
      <vt:lpstr>Женская национальная одежда</vt:lpstr>
      <vt:lpstr>Шаман с бубном</vt:lpstr>
      <vt:lpstr>Медведь – священное животное у ханты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Учитель</cp:lastModifiedBy>
  <cp:revision>8</cp:revision>
  <dcterms:created xsi:type="dcterms:W3CDTF">2010-12-16T16:44:27Z</dcterms:created>
  <dcterms:modified xsi:type="dcterms:W3CDTF">2010-12-17T03:24:19Z</dcterms:modified>
</cp:coreProperties>
</file>