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9" r:id="rId3"/>
    <p:sldId id="266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81162-DD1A-4914-8E06-6C6CC7F5012B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ACF10-767A-4C22-A3B3-F9A518132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ACF10-767A-4C22-A3B3-F9A518132C1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857232"/>
            <a:ext cx="72152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Arial Narrow" pitchFamily="34" charset="0"/>
              </a:rPr>
              <a:t>Парламент России – </a:t>
            </a:r>
            <a:r>
              <a:rPr lang="ru-RU" sz="6000" b="1" dirty="0" smtClean="0">
                <a:solidFill>
                  <a:srgbClr val="FF0000"/>
                </a:solidFill>
                <a:latin typeface="Arial Narrow" pitchFamily="34" charset="0"/>
              </a:rPr>
              <a:t>Федеральное Собрание </a:t>
            </a:r>
            <a:r>
              <a:rPr lang="ru-RU" sz="6000" dirty="0" smtClean="0">
                <a:latin typeface="Arial Narrow" pitchFamily="34" charset="0"/>
              </a:rPr>
              <a:t>– законодательный и представительный орган</a:t>
            </a:r>
            <a:endParaRPr lang="ru-RU" sz="6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7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Если за неподписанный закон президентом проголосует более 2/3 депутатов парламента – Федерального Собрания – то президент подписывает и обнародует закон.</a:t>
            </a:r>
            <a:b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Arial Narrow" pitchFamily="34" charset="0"/>
              </a:rPr>
              <a:t>Федеральное Собрание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Совет Федерации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(верхняя палата парламента) –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178 </a:t>
            </a:r>
            <a:r>
              <a:rPr lang="ru-RU" b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членов</a:t>
            </a:r>
            <a:r>
              <a:rPr lang="ru-RU" b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(по 2 депутата от каждого субъекта Федерации)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_______________________________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Государственная Дума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(нижняя палата парламента) –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450 депутатов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Процесс создания законов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sz="4400" dirty="0" smtClean="0">
                <a:solidFill>
                  <a:srgbClr val="FF0000"/>
                </a:solidFill>
                <a:latin typeface="Arial Narrow" pitchFamily="34" charset="0"/>
              </a:rPr>
              <a:t>Федеральное Собрание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70916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Совет Федерации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(верхняя палата парламента) –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178 депутатов (по 2 депутата от каждого субъекта Федерации)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_______________________________</a:t>
            </a:r>
            <a:r>
              <a:rPr lang="ru-RU" sz="2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Государственная Дума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(нижняя палата парламента) –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450 депутатов</a:t>
            </a:r>
            <a:r>
              <a:rPr lang="ru-RU" sz="2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</a:t>
            </a:r>
            <a:endParaRPr lang="ru-RU" sz="2400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3929058" y="5072074"/>
            <a:ext cx="770384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298" y="5786454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законопроект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43042" y="1071546"/>
            <a:ext cx="6572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Государственная Дума</a:t>
            </a:r>
          </a:p>
          <a:p>
            <a:pPr algn="ctr"/>
            <a:endParaRPr lang="ru-RU" sz="32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3200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4286248" y="1643050"/>
            <a:ext cx="770384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8794" y="2285992"/>
            <a:ext cx="5286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законопроект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2826127"/>
            <a:ext cx="72866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Президент РФ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Члены Совета Федерации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Депутаты Государственной Думы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Правительство РФ – министры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Законодательные органы субъектов РФ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Конституционный, Верховный и Арбитражный суды</a:t>
            </a:r>
          </a:p>
          <a:p>
            <a:pPr algn="ctr"/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857356" y="214290"/>
            <a:ext cx="5857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 стадия принятия закона – внесение законопроекта в Государственную Думу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2 стадия принятия закона – обсуждение законопроекта в Государственной Думе</a:t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238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 этап – неофициальные (предварительные) парламентские слушания (обсуждение законопроекта депутатами, специалистами, общественными деятелями)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3929066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 этап – официальное обсуждение (3 раза)  - отклонение или одобрение законопроекта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C00000"/>
                </a:solidFill>
              </a:rPr>
              <a:t>3 стадия принятия закона – голосование в Государственной Думе</a:t>
            </a: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Закон принят, если: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Федеральный закон –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50% голосов + 1 голос – за!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Федеральный конституционный закон –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2/3 голосов –за!</a:t>
            </a:r>
            <a:endParaRPr lang="ru-RU" sz="4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4 стадия принятия закона – принятие закона в Совете Федерации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 этап – рассмотрение закона – 14 дней</a:t>
            </a:r>
          </a:p>
          <a:p>
            <a:pPr algn="ctr"/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 этап – голосование (принятие или отклонение)</a:t>
            </a:r>
          </a:p>
          <a:p>
            <a:pPr algn="ctr"/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Закон принят, если: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Федеральный закон –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Более 50% голосов  – за!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Федеральный конституционный закон –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3/4 голосов –за!</a:t>
            </a:r>
            <a:endParaRPr lang="ru-RU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5 стадия принятия закона –подписание и обнародование закона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09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Закон</a:t>
            </a:r>
          </a:p>
          <a:p>
            <a:pPr algn="ctr"/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00496" y="1857364"/>
            <a:ext cx="91326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2428868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Президент РФ</a:t>
            </a:r>
          </a:p>
          <a:p>
            <a:pPr algn="ctr"/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 этап – рассмотрение закона – 14 дней</a:t>
            </a:r>
          </a:p>
          <a:p>
            <a:pPr algn="ctr"/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 этап – подписание или отклонение</a:t>
            </a: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4500570"/>
            <a:ext cx="2714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Публикация в «Российской газете», «Собрании законодательства РФ»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3500430" y="3857628"/>
            <a:ext cx="642942" cy="7143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5929322" y="3857628"/>
            <a:ext cx="588644" cy="714380"/>
          </a:xfrm>
          <a:prstGeom prst="curvedRightArrow">
            <a:avLst>
              <a:gd name="adj1" fmla="val 25000"/>
              <a:gd name="adj2" fmla="val 4234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86644" y="52863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8" y="4714884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Возвращение на повторное рассмотрение в Государственную Думу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323</Words>
  <Application>Microsoft Office PowerPoint</Application>
  <PresentationFormat>Экран (4:3)</PresentationFormat>
  <Paragraphs>63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Федеральное Собрание</vt:lpstr>
      <vt:lpstr>Слайд 3</vt:lpstr>
      <vt:lpstr>Федеральное Собрание</vt:lpstr>
      <vt:lpstr>Слайд 5</vt:lpstr>
      <vt:lpstr>2 стадия принятия закона – обсуждение законопроекта в Государственной Думе </vt:lpstr>
      <vt:lpstr>3 стадия принятия закона – голосование в Государственной Думе </vt:lpstr>
      <vt:lpstr>4 стадия принятия закона – принятие закона в Совете Федерации</vt:lpstr>
      <vt:lpstr>5 стадия принятия закона –подписание и обнародование закона</vt:lpstr>
      <vt:lpstr>Если за неподписанный закон президентом проголосует более 2/3 депутатов парламента – Федерального Собрания – то президент подписывает и обнародует закон.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Лилия</cp:lastModifiedBy>
  <cp:revision>13</cp:revision>
  <dcterms:created xsi:type="dcterms:W3CDTF">2010-02-16T17:49:15Z</dcterms:created>
  <dcterms:modified xsi:type="dcterms:W3CDTF">2013-10-18T04:14:50Z</dcterms:modified>
</cp:coreProperties>
</file>